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811-06A7-484F-9678-C8D67C366342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124-3FAD-43D9-A72B-4482B52F1E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31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811-06A7-484F-9678-C8D67C366342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124-3FAD-43D9-A72B-4482B52F1E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703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811-06A7-484F-9678-C8D67C366342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124-3FAD-43D9-A72B-4482B52F1E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90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811-06A7-484F-9678-C8D67C366342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124-3FAD-43D9-A72B-4482B52F1E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45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811-06A7-484F-9678-C8D67C366342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124-3FAD-43D9-A72B-4482B52F1E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26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811-06A7-484F-9678-C8D67C366342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124-3FAD-43D9-A72B-4482B52F1E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42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811-06A7-484F-9678-C8D67C366342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124-3FAD-43D9-A72B-4482B52F1E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86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811-06A7-484F-9678-C8D67C366342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124-3FAD-43D9-A72B-4482B52F1E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96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811-06A7-484F-9678-C8D67C366342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124-3FAD-43D9-A72B-4482B52F1E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81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811-06A7-484F-9678-C8D67C366342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124-3FAD-43D9-A72B-4482B52F1E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95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811-06A7-484F-9678-C8D67C366342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124-3FAD-43D9-A72B-4482B52F1E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53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C9811-06A7-484F-9678-C8D67C366342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E124-3FAD-43D9-A72B-4482B52F1E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88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6" y="0"/>
            <a:ext cx="4848301" cy="68580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46" y="0"/>
            <a:ext cx="4848301" cy="685800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09175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734"/>
            <a:ext cx="12192000" cy="5774531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92767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734"/>
            <a:ext cx="12192000" cy="5774531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65163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9" y="522484"/>
            <a:ext cx="11887200" cy="5630168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58643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6" y="512859"/>
            <a:ext cx="11784531" cy="5581541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08458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734"/>
            <a:ext cx="12192000" cy="5774531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74739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734"/>
            <a:ext cx="12192000" cy="5774531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99478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734"/>
            <a:ext cx="12192000" cy="5774531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13212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Geniş ekran</PresentationFormat>
  <Paragraphs>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aidata108</dc:creator>
  <cp:lastModifiedBy>aidata108</cp:lastModifiedBy>
  <cp:revision>2</cp:revision>
  <dcterms:created xsi:type="dcterms:W3CDTF">2022-09-09T09:49:12Z</dcterms:created>
  <dcterms:modified xsi:type="dcterms:W3CDTF">2022-09-09T09:57:10Z</dcterms:modified>
</cp:coreProperties>
</file>